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1" r:id="rId4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4" d="100"/>
          <a:sy n="44" d="100"/>
        </p:scale>
        <p:origin x="-67" y="-1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presProps" Target="presProps.xml"/><Relationship Id="rId50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viewProps" Target="viewProps.xml"/><Relationship Id="rId8" Type="http://schemas.openxmlformats.org/officeDocument/2006/relationships/slide" Target="slides/slide7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14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8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11.e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12.e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13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C39917-3C4F-49BA-A660-205140A07852}" type="datetimeFigureOut">
              <a:rPr lang="en-US" smtClean="0"/>
              <a:t>1/13/2014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63BD96-0C1C-487D-8F3F-C194F9B9930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7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4" Type="http://schemas.openxmlformats.org/officeDocument/2006/relationships/image" Target="../media/image11.emf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8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8.vml"/><Relationship Id="rId4" Type="http://schemas.openxmlformats.org/officeDocument/2006/relationships/image" Target="../media/image12.emf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9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9.vml"/><Relationship Id="rId4" Type="http://schemas.openxmlformats.org/officeDocument/2006/relationships/image" Target="../media/image13.emf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10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0.vml"/><Relationship Id="rId4" Type="http://schemas.openxmlformats.org/officeDocument/2006/relationships/image" Target="../media/image14.emf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5.emf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6.emf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7.emf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8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1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9.emf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0.emf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1.emf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2.emf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3.emf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4.emf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5.emf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6.emf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7.emf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8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2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9.emf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0.emf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1.emf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2.emf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3.emf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4.emf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5.emf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6.emf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7.emf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8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3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3.emf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9.emf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0.emf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1.emf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2.emf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3.emf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4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4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4" Type="http://schemas.openxmlformats.org/officeDocument/2006/relationships/image" Target="../media/image4.emf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5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4" Type="http://schemas.openxmlformats.org/officeDocument/2006/relationships/image" Target="../media/image5.emf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6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4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7</a:t>
            </a:r>
            <a:r>
              <a:rPr lang="en-US" baseline="30000" dirty="0" smtClean="0"/>
              <a:t>th</a:t>
            </a:r>
            <a:r>
              <a:rPr lang="en-US" dirty="0" smtClean="0"/>
              <a:t> grade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Midterm review</a:t>
            </a:r>
            <a:endParaRPr 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017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" y="304800"/>
            <a:ext cx="9081475" cy="6248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0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400" y="533400"/>
            <a:ext cx="8361486" cy="5333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88263344"/>
              </p:ext>
            </p:extLst>
          </p:nvPr>
        </p:nvGraphicFramePr>
        <p:xfrm>
          <a:off x="152400" y="609600"/>
          <a:ext cx="8769502" cy="59436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2250" name="Document" r:id="rId3" imgW="6019920" imgH="3070788" progId="Word.Document.12">
                  <p:embed/>
                </p:oleObj>
              </mc:Choice>
              <mc:Fallback>
                <p:oleObj name="Document" r:id="rId3" imgW="6019920" imgH="3070788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2400" y="609600"/>
                        <a:ext cx="8769502" cy="59436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08458123"/>
              </p:ext>
            </p:extLst>
          </p:nvPr>
        </p:nvGraphicFramePr>
        <p:xfrm>
          <a:off x="381000" y="457200"/>
          <a:ext cx="8373565" cy="5638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3272" name="Document" r:id="rId3" imgW="6019920" imgH="3082218" progId="Word.Document.12">
                  <p:embed/>
                </p:oleObj>
              </mc:Choice>
              <mc:Fallback>
                <p:oleObj name="Document" r:id="rId3" imgW="6019920" imgH="3082218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381000" y="457200"/>
                        <a:ext cx="8373565" cy="56388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44698340"/>
              </p:ext>
            </p:extLst>
          </p:nvPr>
        </p:nvGraphicFramePr>
        <p:xfrm>
          <a:off x="228600" y="228600"/>
          <a:ext cx="8510278" cy="6096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4296" name="Document" r:id="rId3" imgW="6019920" imgH="3219378" progId="Word.Document.12">
                  <p:embed/>
                </p:oleObj>
              </mc:Choice>
              <mc:Fallback>
                <p:oleObj name="Document" r:id="rId3" imgW="6019920" imgH="3219378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28600" y="228600"/>
                        <a:ext cx="8510278" cy="60960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902388650"/>
              </p:ext>
            </p:extLst>
          </p:nvPr>
        </p:nvGraphicFramePr>
        <p:xfrm>
          <a:off x="609600" y="304800"/>
          <a:ext cx="8144609" cy="62484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5319" name="Document" r:id="rId3" imgW="6019920" imgH="3261216" progId="Word.Document.12">
                  <p:embed/>
                </p:oleObj>
              </mc:Choice>
              <mc:Fallback>
                <p:oleObj name="Document" r:id="rId3" imgW="6019920" imgH="3261216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609600" y="304800"/>
                        <a:ext cx="8144609" cy="62484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632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81000"/>
            <a:ext cx="8505973" cy="6248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734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599" y="490758"/>
            <a:ext cx="8726977" cy="591004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837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81000"/>
            <a:ext cx="8483311" cy="594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939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7200" y="381000"/>
            <a:ext cx="8315449" cy="594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6082" name="Object 2"/>
          <p:cNvGraphicFramePr>
            <a:graphicFrameLocks noChangeAspect="1"/>
          </p:cNvGraphicFramePr>
          <p:nvPr/>
        </p:nvGraphicFramePr>
        <p:xfrm>
          <a:off x="762000" y="944563"/>
          <a:ext cx="7970838" cy="566896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6111" name="Document" r:id="rId3" imgW="6060265" imgH="4673324" progId="Word.Document.12">
                  <p:embed/>
                </p:oleObj>
              </mc:Choice>
              <mc:Fallback>
                <p:oleObj name="Document" r:id="rId3" imgW="6060265" imgH="4673324" progId="Word.Document.12">
                  <p:embed/>
                  <p:pic>
                    <p:nvPicPr>
                      <p:cNvPr id="0" name="Picture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762000" y="944563"/>
                        <a:ext cx="7970838" cy="5668962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041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4800" y="628695"/>
            <a:ext cx="8305800" cy="539110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44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1000" y="123439"/>
            <a:ext cx="8418223" cy="65002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246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7199" y="152400"/>
            <a:ext cx="8342153" cy="6705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49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9600" y="609600"/>
            <a:ext cx="8153400" cy="5867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451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609600"/>
            <a:ext cx="8763000" cy="579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553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" y="152400"/>
            <a:ext cx="8915400" cy="6477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656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7200" y="304800"/>
            <a:ext cx="8220809" cy="59435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758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981" y="304800"/>
            <a:ext cx="8878019" cy="5715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861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1091" y="549814"/>
            <a:ext cx="8820509" cy="56985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963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872706"/>
            <a:ext cx="8763000" cy="560429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057" name="Object 1"/>
          <p:cNvGraphicFramePr>
            <a:graphicFrameLocks noChangeAspect="1"/>
          </p:cNvGraphicFramePr>
          <p:nvPr/>
        </p:nvGraphicFramePr>
        <p:xfrm>
          <a:off x="762000" y="524201"/>
          <a:ext cx="7391400" cy="63337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5086" name="Document" r:id="rId3" imgW="6083293" imgH="5166505" progId="Word.Document.12">
                  <p:embed/>
                </p:oleObj>
              </mc:Choice>
              <mc:Fallback>
                <p:oleObj name="Document" r:id="rId3" imgW="6083293" imgH="5166505" progId="Word.Document.12">
                  <p:embed/>
                  <p:pic>
                    <p:nvPicPr>
                      <p:cNvPr id="0" name="Picture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762000" y="524201"/>
                        <a:ext cx="7391400" cy="633379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065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81000"/>
            <a:ext cx="8458200" cy="58673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68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533400"/>
            <a:ext cx="8821686" cy="5867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270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228601"/>
            <a:ext cx="8534400" cy="601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373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33400"/>
            <a:ext cx="8610600" cy="594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475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7201" y="380999"/>
            <a:ext cx="8455688" cy="605268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577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81000"/>
            <a:ext cx="8610600" cy="579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80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228600"/>
            <a:ext cx="8819025" cy="6324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78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4197" y="533400"/>
            <a:ext cx="8396331" cy="5867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88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381000"/>
            <a:ext cx="8686122" cy="579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87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33400"/>
            <a:ext cx="8595315" cy="5714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4033" name="Object 1"/>
          <p:cNvGraphicFramePr>
            <a:graphicFrameLocks noChangeAspect="1"/>
          </p:cNvGraphicFramePr>
          <p:nvPr/>
        </p:nvGraphicFramePr>
        <p:xfrm>
          <a:off x="1054544" y="498888"/>
          <a:ext cx="7175056" cy="574951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4062" name="Document" r:id="rId3" imgW="6016728" imgH="4820774" progId="Word.Document.12">
                  <p:embed/>
                </p:oleObj>
              </mc:Choice>
              <mc:Fallback>
                <p:oleObj name="Document" r:id="rId3" imgW="6016728" imgH="4820774" progId="Word.Document.12">
                  <p:embed/>
                  <p:pic>
                    <p:nvPicPr>
                      <p:cNvPr id="0" name="Picture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054544" y="498888"/>
                        <a:ext cx="7175056" cy="5749511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089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5800" y="144463"/>
            <a:ext cx="6896100" cy="701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92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14400" y="152400"/>
            <a:ext cx="7848600" cy="7000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294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7200" y="381000"/>
            <a:ext cx="8130163" cy="5638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397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366894"/>
            <a:ext cx="8919571" cy="649110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499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381000"/>
            <a:ext cx="8610600" cy="5867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601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556404"/>
            <a:ext cx="8666286" cy="584439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3009" name="Object 1"/>
          <p:cNvGraphicFramePr>
            <a:graphicFrameLocks noChangeAspect="1"/>
          </p:cNvGraphicFramePr>
          <p:nvPr/>
        </p:nvGraphicFramePr>
        <p:xfrm>
          <a:off x="533400" y="685800"/>
          <a:ext cx="8077200" cy="51816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3038" name="Document" r:id="rId3" imgW="6016728" imgH="2483931" progId="Word.Document.12">
                  <p:embed/>
                </p:oleObj>
              </mc:Choice>
              <mc:Fallback>
                <p:oleObj name="Document" r:id="rId3" imgW="6016728" imgH="2483931" progId="Word.Document.12">
                  <p:embed/>
                  <p:pic>
                    <p:nvPicPr>
                      <p:cNvPr id="0" name="Picture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33400" y="685800"/>
                        <a:ext cx="8077200" cy="51816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1986" name="Object 2"/>
          <p:cNvGraphicFramePr>
            <a:graphicFrameLocks noChangeAspect="1"/>
          </p:cNvGraphicFramePr>
          <p:nvPr/>
        </p:nvGraphicFramePr>
        <p:xfrm>
          <a:off x="457200" y="685800"/>
          <a:ext cx="8686800" cy="5715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2015" name="Document" r:id="rId3" imgW="6016728" imgH="3905072" progId="Word.Document.12">
                  <p:embed/>
                </p:oleObj>
              </mc:Choice>
              <mc:Fallback>
                <p:oleObj name="Document" r:id="rId3" imgW="6016728" imgH="3905072" progId="Word.Document.12">
                  <p:embed/>
                  <p:pic>
                    <p:nvPicPr>
                      <p:cNvPr id="0" name="Picture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7200" y="685800"/>
                        <a:ext cx="8686800" cy="57150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710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1066800"/>
            <a:ext cx="8623373" cy="518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813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1066800"/>
            <a:ext cx="8751278" cy="4740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20767080"/>
              </p:ext>
            </p:extLst>
          </p:nvPr>
        </p:nvGraphicFramePr>
        <p:xfrm>
          <a:off x="264101" y="609600"/>
          <a:ext cx="8862646" cy="5638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9180" name="Document" r:id="rId3" imgW="6019920" imgH="3261216" progId="Word.Document.12">
                  <p:embed/>
                </p:oleObj>
              </mc:Choice>
              <mc:Fallback>
                <p:oleObj name="Document" r:id="rId3" imgW="6019920" imgH="3261216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64101" y="609600"/>
                        <a:ext cx="8862646" cy="56388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</TotalTime>
  <Words>4</Words>
  <Application>Microsoft Office PowerPoint</Application>
  <PresentationFormat>On-screen Show (4:3)</PresentationFormat>
  <Paragraphs>2</Paragraphs>
  <Slides>45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45</vt:i4>
      </vt:variant>
    </vt:vector>
  </HeadingPairs>
  <TitlesOfParts>
    <vt:vector size="48" baseType="lpstr">
      <vt:lpstr>Office Theme</vt:lpstr>
      <vt:lpstr>Document</vt:lpstr>
      <vt:lpstr>Microsoft Word Document</vt:lpstr>
      <vt:lpstr>7th grade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http://sharingcentre.info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Activated User</dc:creator>
  <cp:lastModifiedBy>Fries, Lashanda R</cp:lastModifiedBy>
  <cp:revision>30</cp:revision>
  <dcterms:created xsi:type="dcterms:W3CDTF">2014-01-13T23:50:04Z</dcterms:created>
  <dcterms:modified xsi:type="dcterms:W3CDTF">2014-01-14T02:07:53Z</dcterms:modified>
</cp:coreProperties>
</file>

<file path=docProps/thumbnail.jpeg>
</file>